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B Garamond" panose="020B0604020202020204" charset="0"/>
      <p:regular r:id="rId13"/>
      <p:bold r:id="rId14"/>
      <p:italic r:id="rId15"/>
      <p:boldItalic r:id="rId16"/>
    </p:embeddedFont>
    <p:embeddedFont>
      <p:font typeface="EB Garamond Medium" panose="020B0604020202020204" charset="0"/>
      <p:regular r:id="rId17"/>
      <p:bold r:id="rId18"/>
      <p:italic r:id="rId19"/>
      <p:boldItalic r:id="rId20"/>
    </p:embeddedFont>
    <p:embeddedFont>
      <p:font typeface="Public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88" y="65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kysurthish/team2.1/blob/51ac3004a72bda6cd16fea489d038750f25c0bdd/todolis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To-Do List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To-Do List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This is an application to schedule user’s daily activities to make it efficiently.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95922013"/>
              </p:ext>
            </p:extLst>
          </p:nvPr>
        </p:nvGraphicFramePr>
        <p:xfrm>
          <a:off x="144710" y="2334236"/>
          <a:ext cx="4279525" cy="198105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2119a4479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Surthishwaran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2119a4480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Bharathwaj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2119a4315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Vignesh D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2119a4314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Sasikumar K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IN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</a:t>
            </a:r>
            <a:r>
              <a:rPr lang="en-IN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ToDoList</a:t>
            </a:r>
            <a:r>
              <a:rPr lang="en-IN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</a:p>
          <a:p>
            <a:pPr marL="13970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vue,react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IN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now about various react topics like components, props, state, life cycle etc.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- 2</a:t>
            </a: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</a:t>
            </a:r>
            <a:r>
              <a:rPr lang="en-IN" sz="1000" b="0" dirty="0" err="1">
                <a:latin typeface="EB Garamond"/>
                <a:ea typeface="EB Garamond"/>
                <a:cs typeface="EB Garamond"/>
                <a:sym typeface="EB Garamond"/>
              </a:rPr>
              <a:t>ToDoList</a:t>
            </a: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C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reate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 main component with the outer structure of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ToDoList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C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reate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  ‘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evaluateExpression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’ function to evaluate value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Setup basic structure of </a:t>
            </a:r>
            <a:r>
              <a:rPr lang="en-IN" sz="1000" b="0" dirty="0" err="1">
                <a:latin typeface="EB Garamond"/>
                <a:ea typeface="EB Garamond"/>
                <a:cs typeface="EB Garamond"/>
                <a:sym typeface="EB Garamond"/>
              </a:rPr>
              <a:t>ToDoList</a:t>
            </a: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0" dirty="0">
                <a:latin typeface="EB Garamond"/>
                <a:ea typeface="EB Garamond"/>
                <a:cs typeface="EB Garamond"/>
                <a:sym typeface="EB Garamond"/>
              </a:rPr>
              <a:t>C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reate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 join object to store data for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ToDoList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project</a:t>
            </a: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D1D9B-0988-487D-A8B6-E188EDFB7A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</p:spPr>
        <p:txBody>
          <a:bodyPr>
            <a:noAutofit/>
          </a:bodyPr>
          <a:lstStyle/>
          <a:p>
            <a:r>
              <a:rPr lang="en-IN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https://github.com/luckysurthish/team2.1/blob/51ac3004a72bda6cd16fea489d038750f25c0bdd/todolist.html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194</Words>
  <Application>Microsoft Office PowerPoint</Application>
  <PresentationFormat>On-screen Show (16:9)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EB Garamond</vt:lpstr>
      <vt:lpstr>arial</vt:lpstr>
      <vt:lpstr>EB Garamond Medium</vt:lpstr>
      <vt:lpstr>Public Sans</vt:lpstr>
      <vt:lpstr>Noto Sans Symbols</vt:lpstr>
      <vt:lpstr>arial</vt:lpstr>
      <vt:lpstr>Calibri</vt:lpstr>
      <vt:lpstr>Simple Light</vt:lpstr>
      <vt:lpstr>PowerPoint Presentation</vt:lpstr>
      <vt:lpstr>To-Do List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Surthishwaran R</cp:lastModifiedBy>
  <cp:revision>24</cp:revision>
  <dcterms:created xsi:type="dcterms:W3CDTF">2020-08-13T11:21:46Z</dcterms:created>
  <dcterms:modified xsi:type="dcterms:W3CDTF">2023-03-16T09:42:54Z</dcterms:modified>
</cp:coreProperties>
</file>